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83" r:id="rId4"/>
    <p:sldId id="261" r:id="rId5"/>
    <p:sldId id="262" r:id="rId6"/>
    <p:sldId id="284" r:id="rId7"/>
    <p:sldId id="290" r:id="rId8"/>
    <p:sldId id="289" r:id="rId9"/>
    <p:sldId id="291" r:id="rId10"/>
    <p:sldId id="288" r:id="rId11"/>
    <p:sldId id="287" r:id="rId12"/>
    <p:sldId id="27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8F29-2028-C7E7-C136-3F4CF790D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721E-0521-B29C-F294-5A97F7D0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A967F-BDC2-697A-4FC7-A8774051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4C921-1AD2-D649-907E-A1F2ED2C330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DF5FE-D564-B208-E6D7-4F4B7002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FFE44-380C-AD8C-AED3-A0CB3D56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34E8-AECE-CA4F-BE9D-1D06EB163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5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27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02C3-F7B1-C0D7-F111-80B95D62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6FDA9-BF17-BC40-48F6-459E05E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0A1CA-AF38-1C6F-74CE-56E2C76F0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7B1C1-1AA0-2528-7BB7-5CA8845E9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0B616-A2A8-47CD-3F80-330C2A06A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2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6346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6707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912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23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6" y="369010"/>
            <a:ext cx="7642656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178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7333737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913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7012461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219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6" y="369010"/>
            <a:ext cx="7284310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535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205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829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353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686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8107" y="455507"/>
            <a:ext cx="8087495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8108" y="1324725"/>
            <a:ext cx="8087495" cy="50777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281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502F-5C98-9A72-6E63-904061BD7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3616" y="1576087"/>
            <a:ext cx="9724767" cy="285998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Highlight/Quote</a:t>
            </a:r>
          </a:p>
        </p:txBody>
      </p:sp>
    </p:spTree>
    <p:extLst>
      <p:ext uri="{BB962C8B-B14F-4D97-AF65-F5344CB8AC3E}">
        <p14:creationId xmlns:p14="http://schemas.microsoft.com/office/powerpoint/2010/main" val="3049835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661173-EF2E-733B-82F6-A7FCD3F78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333" y="577148"/>
            <a:ext cx="4760998" cy="69559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C3D39D1-F477-38E3-0454-61A96D140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83610" y="1865870"/>
            <a:ext cx="3175215" cy="31262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073C90-661D-F307-4055-71297DD74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331" y="1581665"/>
            <a:ext cx="3982523" cy="4699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326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6711-C5DF-FDF6-5BD3-1D61B216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85CFA-22E2-3677-04EA-2BEC64533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447E7-9691-F794-A1E8-5ADF57F9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72496"/>
            <a:ext cx="3932237" cy="349649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754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1EED-1E39-7FFB-2EE9-C5DE1E07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EEA2B-5CAF-9332-50E4-ABA3E0DD9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71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FD97-FDEB-9CB9-6C31-2A0E506F4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3" y="2510980"/>
            <a:ext cx="6120241" cy="91802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34E7F-7554-A674-00D9-6A17708D6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80172" y="1927654"/>
            <a:ext cx="3175215" cy="31262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DD004-DCE6-3EFB-01BC-B0672F26EA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6613" y="3595817"/>
            <a:ext cx="6120241" cy="1322172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Speaker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5219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1EED-1E39-7FFB-2EE9-C5DE1E07F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98853"/>
            <a:ext cx="10515600" cy="7880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0D46D-C64B-D16C-0930-F3E6380F902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3571103"/>
            <a:ext cx="10515600" cy="11368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SESSION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35682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FC1A-C8D8-82D7-B031-87174E6C7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084" y="365125"/>
            <a:ext cx="7263715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02353-43D6-C6D3-586F-BF792F9D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086" y="1825625"/>
            <a:ext cx="7263714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5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2A3C-11B0-6193-FB3D-2E941B4F3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085" y="369010"/>
            <a:ext cx="10824519" cy="5824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4CDE-8D72-1228-DED3-842CBC5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84" y="1324726"/>
            <a:ext cx="10824519" cy="42085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62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AAB5-5FA7-45E3-5B62-88E1ACB19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02931-2B7C-BB91-DCD8-5624499A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257800" cy="38955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7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AAB5-5FA7-45E3-5B62-88E1ACB19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606" y="365125"/>
            <a:ext cx="5257800" cy="771697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02931-2B7C-BB91-DCD8-5624499A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606" y="1334530"/>
            <a:ext cx="7101016" cy="4399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9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CC5E7-89E0-99A7-4CA5-6187CA8D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0C220-A59C-7A78-78BD-45C6AA637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19C3E-FBCA-37DC-F516-13F18BCD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fld id="{CEC4C921-1AD2-D649-907E-A1F2ED2C3303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27DE-4A78-0DB9-89AC-E1FC03D3B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E711-6369-72B5-A39C-32788857F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Metropolis" pitchFamily="2" charset="77"/>
              </a:defRPr>
            </a:lvl1pPr>
          </a:lstStyle>
          <a:p>
            <a:fld id="{B85534E8-AECE-CA4F-BE9D-1D06EB163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7" r:id="rId4"/>
    <p:sldLayoutId id="2147483676" r:id="rId5"/>
    <p:sldLayoutId id="2147483650" r:id="rId6"/>
    <p:sldLayoutId id="2147483651" r:id="rId7"/>
    <p:sldLayoutId id="2147483652" r:id="rId8"/>
    <p:sldLayoutId id="2147483662" r:id="rId9"/>
    <p:sldLayoutId id="2147483663" r:id="rId10"/>
    <p:sldLayoutId id="214748365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54" r:id="rId24"/>
    <p:sldLayoutId id="2147483655" r:id="rId25"/>
    <p:sldLayoutId id="2147483656" r:id="rId26"/>
    <p:sldLayoutId id="2147483658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etropoli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tropoli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27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Time 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33" y="594534"/>
            <a:ext cx="7407864" cy="3900196"/>
          </a:xfrm>
          <a:prstGeom prst="rect">
            <a:avLst/>
          </a:prstGeom>
        </p:spPr>
      </p:pic>
      <p:pic>
        <p:nvPicPr>
          <p:cNvPr id="6" name="Picture 5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122" y="251110"/>
            <a:ext cx="11577531" cy="5691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790" y="1453170"/>
            <a:ext cx="4049204" cy="2500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03" y="1103050"/>
            <a:ext cx="1036192" cy="1050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73" y="2117028"/>
            <a:ext cx="1535694" cy="12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28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Demo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35" y="639545"/>
            <a:ext cx="7305509" cy="3846306"/>
          </a:xfrm>
          <a:prstGeom prst="rect">
            <a:avLst/>
          </a:prstGeom>
        </p:spPr>
      </p:pic>
      <p:pic>
        <p:nvPicPr>
          <p:cNvPr id="14" name="Picture 13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0A1B190A-528F-F847-B1CB-C89BB4D301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559" y="292856"/>
            <a:ext cx="11474550" cy="56406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38" y="1444292"/>
            <a:ext cx="4049204" cy="2500161"/>
          </a:xfrm>
          <a:prstGeom prst="rect">
            <a:avLst/>
          </a:prstGeom>
        </p:spPr>
      </p:pic>
      <p:grpSp>
        <p:nvGrpSpPr>
          <p:cNvPr id="16" name="Picture Placeholder 191" descr="Web 2&#10;">
            <a:extLst>
              <a:ext uri="{FF2B5EF4-FFF2-40B4-BE49-F238E27FC236}">
                <a16:creationId xmlns:a16="http://schemas.microsoft.com/office/drawing/2014/main" id="{6CFB4964-5B18-7542-862B-D88AC2912D33}"/>
              </a:ext>
            </a:extLst>
          </p:cNvPr>
          <p:cNvGrpSpPr/>
          <p:nvPr/>
        </p:nvGrpSpPr>
        <p:grpSpPr>
          <a:xfrm>
            <a:off x="4327875" y="1094173"/>
            <a:ext cx="601469" cy="601469"/>
            <a:chOff x="3164875" y="722801"/>
            <a:chExt cx="601469" cy="601469"/>
          </a:xfrm>
          <a:solidFill>
            <a:schemeClr val="accent2"/>
          </a:solidFill>
        </p:grpSpPr>
        <p:grpSp>
          <p:nvGrpSpPr>
            <p:cNvPr id="17" name="Picture Placeholder 191">
              <a:extLst>
                <a:ext uri="{FF2B5EF4-FFF2-40B4-BE49-F238E27FC236}">
                  <a16:creationId xmlns:a16="http://schemas.microsoft.com/office/drawing/2014/main" id="{A9F932A8-2B61-BB4D-8113-10833F133ABC}"/>
                </a:ext>
              </a:extLst>
            </p:cNvPr>
            <p:cNvGrpSpPr/>
            <p:nvPr/>
          </p:nvGrpSpPr>
          <p:grpSpPr>
            <a:xfrm>
              <a:off x="3231916" y="949222"/>
              <a:ext cx="449679" cy="125859"/>
              <a:chOff x="3231916" y="949222"/>
              <a:chExt cx="449679" cy="125859"/>
            </a:xfrm>
            <a:solidFill>
              <a:schemeClr val="accent2"/>
            </a:solidFill>
          </p:grpSpPr>
          <p:sp>
            <p:nvSpPr>
              <p:cNvPr id="19" name="Picture Placeholder 191">
                <a:extLst>
                  <a:ext uri="{FF2B5EF4-FFF2-40B4-BE49-F238E27FC236}">
                    <a16:creationId xmlns:a16="http://schemas.microsoft.com/office/drawing/2014/main" id="{BEDA569A-EEE2-C84D-9505-50EEEB0AAEFC}"/>
                  </a:ext>
                </a:extLst>
              </p:cNvPr>
              <p:cNvSpPr/>
              <p:nvPr/>
            </p:nvSpPr>
            <p:spPr>
              <a:xfrm>
                <a:off x="3231916" y="949222"/>
                <a:ext cx="184678" cy="125859"/>
              </a:xfrm>
              <a:custGeom>
                <a:avLst/>
                <a:gdLst>
                  <a:gd name="connsiteX0" fmla="*/ 0 w 184678"/>
                  <a:gd name="connsiteY0" fmla="*/ 0 h 125859"/>
                  <a:gd name="connsiteX1" fmla="*/ 16444 w 184678"/>
                  <a:gd name="connsiteY1" fmla="*/ 0 h 125859"/>
                  <a:gd name="connsiteX2" fmla="*/ 51229 w 184678"/>
                  <a:gd name="connsiteY2" fmla="*/ 101826 h 125859"/>
                  <a:gd name="connsiteX3" fmla="*/ 84750 w 184678"/>
                  <a:gd name="connsiteY3" fmla="*/ 0 h 125859"/>
                  <a:gd name="connsiteX4" fmla="*/ 99929 w 184678"/>
                  <a:gd name="connsiteY4" fmla="*/ 0 h 125859"/>
                  <a:gd name="connsiteX5" fmla="*/ 133449 w 184678"/>
                  <a:gd name="connsiteY5" fmla="*/ 101826 h 125859"/>
                  <a:gd name="connsiteX6" fmla="*/ 168234 w 184678"/>
                  <a:gd name="connsiteY6" fmla="*/ 0 h 125859"/>
                  <a:gd name="connsiteX7" fmla="*/ 184678 w 184678"/>
                  <a:gd name="connsiteY7" fmla="*/ 0 h 125859"/>
                  <a:gd name="connsiteX8" fmla="*/ 141671 w 184678"/>
                  <a:gd name="connsiteY8" fmla="*/ 125860 h 125859"/>
                  <a:gd name="connsiteX9" fmla="*/ 127757 w 184678"/>
                  <a:gd name="connsiteY9" fmla="*/ 125860 h 125859"/>
                  <a:gd name="connsiteX10" fmla="*/ 92972 w 184678"/>
                  <a:gd name="connsiteY10" fmla="*/ 18341 h 125859"/>
                  <a:gd name="connsiteX11" fmla="*/ 57554 w 184678"/>
                  <a:gd name="connsiteY11" fmla="*/ 125860 h 125859"/>
                  <a:gd name="connsiteX12" fmla="*/ 43007 w 184678"/>
                  <a:gd name="connsiteY12" fmla="*/ 125860 h 125859"/>
                  <a:gd name="connsiteX13" fmla="*/ 0 w 184678"/>
                  <a:gd name="connsiteY13" fmla="*/ 0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4678" h="125859">
                    <a:moveTo>
                      <a:pt x="0" y="0"/>
                    </a:moveTo>
                    <a:lnTo>
                      <a:pt x="16444" y="0"/>
                    </a:lnTo>
                    <a:lnTo>
                      <a:pt x="51229" y="101826"/>
                    </a:lnTo>
                    <a:lnTo>
                      <a:pt x="84750" y="0"/>
                    </a:lnTo>
                    <a:lnTo>
                      <a:pt x="99929" y="0"/>
                    </a:lnTo>
                    <a:lnTo>
                      <a:pt x="133449" y="101826"/>
                    </a:lnTo>
                    <a:lnTo>
                      <a:pt x="168234" y="0"/>
                    </a:lnTo>
                    <a:lnTo>
                      <a:pt x="184678" y="0"/>
                    </a:lnTo>
                    <a:lnTo>
                      <a:pt x="141671" y="125860"/>
                    </a:lnTo>
                    <a:lnTo>
                      <a:pt x="127757" y="125860"/>
                    </a:lnTo>
                    <a:lnTo>
                      <a:pt x="92972" y="18341"/>
                    </a:lnTo>
                    <a:lnTo>
                      <a:pt x="57554" y="125860"/>
                    </a:lnTo>
                    <a:lnTo>
                      <a:pt x="43007" y="1258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icture Placeholder 191">
                <a:extLst>
                  <a:ext uri="{FF2B5EF4-FFF2-40B4-BE49-F238E27FC236}">
                    <a16:creationId xmlns:a16="http://schemas.microsoft.com/office/drawing/2014/main" id="{9EF08898-9339-0344-9FD0-D591C42FB16A}"/>
                  </a:ext>
                </a:extLst>
              </p:cNvPr>
              <p:cNvSpPr/>
              <p:nvPr/>
            </p:nvSpPr>
            <p:spPr>
              <a:xfrm>
                <a:off x="3453277" y="949222"/>
                <a:ext cx="90441" cy="125227"/>
              </a:xfrm>
              <a:custGeom>
                <a:avLst/>
                <a:gdLst>
                  <a:gd name="connsiteX0" fmla="*/ 13914 w 90441"/>
                  <a:gd name="connsiteY0" fmla="*/ 13282 h 125227"/>
                  <a:gd name="connsiteX1" fmla="*/ 13914 w 90441"/>
                  <a:gd name="connsiteY1" fmla="*/ 55024 h 125227"/>
                  <a:gd name="connsiteX2" fmla="*/ 82220 w 90441"/>
                  <a:gd name="connsiteY2" fmla="*/ 55024 h 125227"/>
                  <a:gd name="connsiteX3" fmla="*/ 82220 w 90441"/>
                  <a:gd name="connsiteY3" fmla="*/ 68306 h 125227"/>
                  <a:gd name="connsiteX4" fmla="*/ 13914 w 90441"/>
                  <a:gd name="connsiteY4" fmla="*/ 68306 h 125227"/>
                  <a:gd name="connsiteX5" fmla="*/ 13914 w 90441"/>
                  <a:gd name="connsiteY5" fmla="*/ 111945 h 125227"/>
                  <a:gd name="connsiteX6" fmla="*/ 89809 w 90441"/>
                  <a:gd name="connsiteY6" fmla="*/ 111945 h 125227"/>
                  <a:gd name="connsiteX7" fmla="*/ 89809 w 90441"/>
                  <a:gd name="connsiteY7" fmla="*/ 125227 h 125227"/>
                  <a:gd name="connsiteX8" fmla="*/ 0 w 90441"/>
                  <a:gd name="connsiteY8" fmla="*/ 125227 h 125227"/>
                  <a:gd name="connsiteX9" fmla="*/ 0 w 90441"/>
                  <a:gd name="connsiteY9" fmla="*/ 0 h 125227"/>
                  <a:gd name="connsiteX10" fmla="*/ 90442 w 90441"/>
                  <a:gd name="connsiteY10" fmla="*/ 0 h 125227"/>
                  <a:gd name="connsiteX11" fmla="*/ 90442 w 90441"/>
                  <a:gd name="connsiteY11" fmla="*/ 13282 h 125227"/>
                  <a:gd name="connsiteX12" fmla="*/ 13914 w 90441"/>
                  <a:gd name="connsiteY12" fmla="*/ 13282 h 12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441" h="125227">
                    <a:moveTo>
                      <a:pt x="13914" y="13282"/>
                    </a:moveTo>
                    <a:lnTo>
                      <a:pt x="13914" y="55024"/>
                    </a:lnTo>
                    <a:lnTo>
                      <a:pt x="82220" y="55024"/>
                    </a:lnTo>
                    <a:lnTo>
                      <a:pt x="82220" y="68306"/>
                    </a:lnTo>
                    <a:lnTo>
                      <a:pt x="13914" y="68306"/>
                    </a:lnTo>
                    <a:lnTo>
                      <a:pt x="13914" y="111945"/>
                    </a:lnTo>
                    <a:lnTo>
                      <a:pt x="89809" y="111945"/>
                    </a:lnTo>
                    <a:lnTo>
                      <a:pt x="89809" y="125227"/>
                    </a:lnTo>
                    <a:lnTo>
                      <a:pt x="0" y="125227"/>
                    </a:lnTo>
                    <a:lnTo>
                      <a:pt x="0" y="0"/>
                    </a:lnTo>
                    <a:lnTo>
                      <a:pt x="90442" y="0"/>
                    </a:lnTo>
                    <a:lnTo>
                      <a:pt x="90442" y="13282"/>
                    </a:lnTo>
                    <a:lnTo>
                      <a:pt x="13914" y="13282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icture Placeholder 191">
                <a:extLst>
                  <a:ext uri="{FF2B5EF4-FFF2-40B4-BE49-F238E27FC236}">
                    <a16:creationId xmlns:a16="http://schemas.microsoft.com/office/drawing/2014/main" id="{3F57030F-4F54-2946-9AA4-18A160653AB4}"/>
                  </a:ext>
                </a:extLst>
              </p:cNvPr>
              <p:cNvSpPr/>
              <p:nvPr/>
            </p:nvSpPr>
            <p:spPr>
              <a:xfrm>
                <a:off x="3584828" y="949222"/>
                <a:ext cx="96766" cy="125859"/>
              </a:xfrm>
              <a:custGeom>
                <a:avLst/>
                <a:gdLst>
                  <a:gd name="connsiteX0" fmla="*/ 0 w 96766"/>
                  <a:gd name="connsiteY0" fmla="*/ 0 h 125859"/>
                  <a:gd name="connsiteX1" fmla="*/ 57554 w 96766"/>
                  <a:gd name="connsiteY1" fmla="*/ 0 h 125859"/>
                  <a:gd name="connsiteX2" fmla="*/ 75263 w 96766"/>
                  <a:gd name="connsiteY2" fmla="*/ 3795 h 125859"/>
                  <a:gd name="connsiteX3" fmla="*/ 87280 w 96766"/>
                  <a:gd name="connsiteY3" fmla="*/ 15179 h 125859"/>
                  <a:gd name="connsiteX4" fmla="*/ 91707 w 96766"/>
                  <a:gd name="connsiteY4" fmla="*/ 31623 h 125859"/>
                  <a:gd name="connsiteX5" fmla="*/ 87280 w 96766"/>
                  <a:gd name="connsiteY5" fmla="*/ 47435 h 125859"/>
                  <a:gd name="connsiteX6" fmla="*/ 73998 w 96766"/>
                  <a:gd name="connsiteY6" fmla="*/ 59451 h 125859"/>
                  <a:gd name="connsiteX7" fmla="*/ 91074 w 96766"/>
                  <a:gd name="connsiteY7" fmla="*/ 73365 h 125859"/>
                  <a:gd name="connsiteX8" fmla="*/ 96766 w 96766"/>
                  <a:gd name="connsiteY8" fmla="*/ 91707 h 125859"/>
                  <a:gd name="connsiteX9" fmla="*/ 91707 w 96766"/>
                  <a:gd name="connsiteY9" fmla="*/ 109416 h 125859"/>
                  <a:gd name="connsiteX10" fmla="*/ 78425 w 96766"/>
                  <a:gd name="connsiteY10" fmla="*/ 121432 h 125859"/>
                  <a:gd name="connsiteX11" fmla="*/ 58819 w 96766"/>
                  <a:gd name="connsiteY11" fmla="*/ 125860 h 125859"/>
                  <a:gd name="connsiteX12" fmla="*/ 0 w 96766"/>
                  <a:gd name="connsiteY12" fmla="*/ 125860 h 125859"/>
                  <a:gd name="connsiteX13" fmla="*/ 0 w 96766"/>
                  <a:gd name="connsiteY13" fmla="*/ 0 h 125859"/>
                  <a:gd name="connsiteX14" fmla="*/ 53759 w 96766"/>
                  <a:gd name="connsiteY14" fmla="*/ 53127 h 125859"/>
                  <a:gd name="connsiteX15" fmla="*/ 70836 w 96766"/>
                  <a:gd name="connsiteY15" fmla="*/ 47435 h 125859"/>
                  <a:gd name="connsiteX16" fmla="*/ 77793 w 96766"/>
                  <a:gd name="connsiteY16" fmla="*/ 32888 h 125859"/>
                  <a:gd name="connsiteX17" fmla="*/ 70836 w 96766"/>
                  <a:gd name="connsiteY17" fmla="*/ 18341 h 125859"/>
                  <a:gd name="connsiteX18" fmla="*/ 53759 w 96766"/>
                  <a:gd name="connsiteY18" fmla="*/ 12649 h 125859"/>
                  <a:gd name="connsiteX19" fmla="*/ 13914 w 96766"/>
                  <a:gd name="connsiteY19" fmla="*/ 12649 h 125859"/>
                  <a:gd name="connsiteX20" fmla="*/ 13914 w 96766"/>
                  <a:gd name="connsiteY20" fmla="*/ 53127 h 125859"/>
                  <a:gd name="connsiteX21" fmla="*/ 53759 w 96766"/>
                  <a:gd name="connsiteY21" fmla="*/ 53127 h 125859"/>
                  <a:gd name="connsiteX22" fmla="*/ 56289 w 96766"/>
                  <a:gd name="connsiteY22" fmla="*/ 112578 h 125859"/>
                  <a:gd name="connsiteX23" fmla="*/ 75263 w 96766"/>
                  <a:gd name="connsiteY23" fmla="*/ 106253 h 125859"/>
                  <a:gd name="connsiteX24" fmla="*/ 82852 w 96766"/>
                  <a:gd name="connsiteY24" fmla="*/ 89177 h 125859"/>
                  <a:gd name="connsiteX25" fmla="*/ 75263 w 96766"/>
                  <a:gd name="connsiteY25" fmla="*/ 72100 h 125859"/>
                  <a:gd name="connsiteX26" fmla="*/ 56289 w 96766"/>
                  <a:gd name="connsiteY26" fmla="*/ 65776 h 125859"/>
                  <a:gd name="connsiteX27" fmla="*/ 14547 w 96766"/>
                  <a:gd name="connsiteY27" fmla="*/ 65776 h 125859"/>
                  <a:gd name="connsiteX28" fmla="*/ 14547 w 96766"/>
                  <a:gd name="connsiteY28" fmla="*/ 112578 h 125859"/>
                  <a:gd name="connsiteX29" fmla="*/ 56289 w 96766"/>
                  <a:gd name="connsiteY29" fmla="*/ 112578 h 1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6766" h="125859">
                    <a:moveTo>
                      <a:pt x="0" y="0"/>
                    </a:moveTo>
                    <a:lnTo>
                      <a:pt x="57554" y="0"/>
                    </a:lnTo>
                    <a:cubicBezTo>
                      <a:pt x="64511" y="0"/>
                      <a:pt x="70203" y="1265"/>
                      <a:pt x="75263" y="3795"/>
                    </a:cubicBezTo>
                    <a:cubicBezTo>
                      <a:pt x="80322" y="6325"/>
                      <a:pt x="84750" y="10119"/>
                      <a:pt x="87280" y="15179"/>
                    </a:cubicBezTo>
                    <a:cubicBezTo>
                      <a:pt x="89809" y="20239"/>
                      <a:pt x="91707" y="25298"/>
                      <a:pt x="91707" y="31623"/>
                    </a:cubicBezTo>
                    <a:cubicBezTo>
                      <a:pt x="91707" y="37948"/>
                      <a:pt x="90442" y="43007"/>
                      <a:pt x="87280" y="47435"/>
                    </a:cubicBezTo>
                    <a:cubicBezTo>
                      <a:pt x="84117" y="51862"/>
                      <a:pt x="79690" y="55656"/>
                      <a:pt x="73998" y="59451"/>
                    </a:cubicBezTo>
                    <a:cubicBezTo>
                      <a:pt x="81587" y="63246"/>
                      <a:pt x="87280" y="67673"/>
                      <a:pt x="91074" y="73365"/>
                    </a:cubicBezTo>
                    <a:cubicBezTo>
                      <a:pt x="94869" y="79058"/>
                      <a:pt x="96766" y="85382"/>
                      <a:pt x="96766" y="91707"/>
                    </a:cubicBezTo>
                    <a:cubicBezTo>
                      <a:pt x="96766" y="98031"/>
                      <a:pt x="94869" y="104356"/>
                      <a:pt x="91707" y="109416"/>
                    </a:cubicBezTo>
                    <a:cubicBezTo>
                      <a:pt x="88544" y="114475"/>
                      <a:pt x="84117" y="118902"/>
                      <a:pt x="78425" y="121432"/>
                    </a:cubicBezTo>
                    <a:cubicBezTo>
                      <a:pt x="72733" y="124595"/>
                      <a:pt x="66408" y="125860"/>
                      <a:pt x="58819" y="125860"/>
                    </a:cubicBezTo>
                    <a:lnTo>
                      <a:pt x="0" y="125860"/>
                    </a:lnTo>
                    <a:lnTo>
                      <a:pt x="0" y="0"/>
                    </a:lnTo>
                    <a:close/>
                    <a:moveTo>
                      <a:pt x="53759" y="53127"/>
                    </a:moveTo>
                    <a:cubicBezTo>
                      <a:pt x="60716" y="53127"/>
                      <a:pt x="66408" y="51229"/>
                      <a:pt x="70836" y="47435"/>
                    </a:cubicBezTo>
                    <a:cubicBezTo>
                      <a:pt x="75263" y="43640"/>
                      <a:pt x="77793" y="38580"/>
                      <a:pt x="77793" y="32888"/>
                    </a:cubicBezTo>
                    <a:cubicBezTo>
                      <a:pt x="77793" y="27196"/>
                      <a:pt x="75263" y="22136"/>
                      <a:pt x="70836" y="18341"/>
                    </a:cubicBezTo>
                    <a:cubicBezTo>
                      <a:pt x="66408" y="14547"/>
                      <a:pt x="60716" y="12649"/>
                      <a:pt x="53759" y="12649"/>
                    </a:cubicBezTo>
                    <a:lnTo>
                      <a:pt x="13914" y="12649"/>
                    </a:lnTo>
                    <a:lnTo>
                      <a:pt x="13914" y="53127"/>
                    </a:lnTo>
                    <a:lnTo>
                      <a:pt x="53759" y="53127"/>
                    </a:lnTo>
                    <a:close/>
                    <a:moveTo>
                      <a:pt x="56289" y="112578"/>
                    </a:moveTo>
                    <a:cubicBezTo>
                      <a:pt x="63878" y="112578"/>
                      <a:pt x="70203" y="110681"/>
                      <a:pt x="75263" y="106253"/>
                    </a:cubicBezTo>
                    <a:cubicBezTo>
                      <a:pt x="80322" y="101826"/>
                      <a:pt x="82852" y="96134"/>
                      <a:pt x="82852" y="89177"/>
                    </a:cubicBezTo>
                    <a:cubicBezTo>
                      <a:pt x="82852" y="82220"/>
                      <a:pt x="80322" y="76528"/>
                      <a:pt x="75263" y="72100"/>
                    </a:cubicBezTo>
                    <a:cubicBezTo>
                      <a:pt x="70203" y="67673"/>
                      <a:pt x="63878" y="65776"/>
                      <a:pt x="56289" y="65776"/>
                    </a:cubicBezTo>
                    <a:lnTo>
                      <a:pt x="14547" y="65776"/>
                    </a:lnTo>
                    <a:lnTo>
                      <a:pt x="14547" y="112578"/>
                    </a:lnTo>
                    <a:lnTo>
                      <a:pt x="56289" y="112578"/>
                    </a:lnTo>
                    <a:close/>
                  </a:path>
                </a:pathLst>
              </a:custGeom>
              <a:solidFill>
                <a:schemeClr val="accent2"/>
              </a:solidFill>
              <a:ln w="6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Picture Placeholder 191">
              <a:extLst>
                <a:ext uri="{FF2B5EF4-FFF2-40B4-BE49-F238E27FC236}">
                  <a16:creationId xmlns:a16="http://schemas.microsoft.com/office/drawing/2014/main" id="{D908DBA0-FD4C-9B4B-AD70-04F4649B9710}"/>
                </a:ext>
              </a:extLst>
            </p:cNvPr>
            <p:cNvSpPr/>
            <p:nvPr/>
          </p:nvSpPr>
          <p:spPr>
            <a:xfrm>
              <a:off x="3164875" y="722801"/>
              <a:ext cx="601469" cy="601469"/>
            </a:xfrm>
            <a:custGeom>
              <a:avLst/>
              <a:gdLst>
                <a:gd name="connsiteX0" fmla="*/ 555300 w 601469"/>
                <a:gd name="connsiteY0" fmla="*/ 15812 h 601469"/>
                <a:gd name="connsiteX1" fmla="*/ 585658 w 601469"/>
                <a:gd name="connsiteY1" fmla="*/ 46170 h 601469"/>
                <a:gd name="connsiteX2" fmla="*/ 585658 w 601469"/>
                <a:gd name="connsiteY2" fmla="*/ 555300 h 601469"/>
                <a:gd name="connsiteX3" fmla="*/ 555300 w 601469"/>
                <a:gd name="connsiteY3" fmla="*/ 585658 h 601469"/>
                <a:gd name="connsiteX4" fmla="*/ 46170 w 601469"/>
                <a:gd name="connsiteY4" fmla="*/ 585658 h 601469"/>
                <a:gd name="connsiteX5" fmla="*/ 15812 w 601469"/>
                <a:gd name="connsiteY5" fmla="*/ 555300 h 601469"/>
                <a:gd name="connsiteX6" fmla="*/ 15812 w 601469"/>
                <a:gd name="connsiteY6" fmla="*/ 45537 h 601469"/>
                <a:gd name="connsiteX7" fmla="*/ 46170 w 601469"/>
                <a:gd name="connsiteY7" fmla="*/ 15179 h 601469"/>
                <a:gd name="connsiteX8" fmla="*/ 555300 w 601469"/>
                <a:gd name="connsiteY8" fmla="*/ 15179 h 601469"/>
                <a:gd name="connsiteX9" fmla="*/ 555300 w 601469"/>
                <a:gd name="connsiteY9" fmla="*/ 0 h 601469"/>
                <a:gd name="connsiteX10" fmla="*/ 46170 w 601469"/>
                <a:gd name="connsiteY10" fmla="*/ 0 h 601469"/>
                <a:gd name="connsiteX11" fmla="*/ 0 w 601469"/>
                <a:gd name="connsiteY11" fmla="*/ 46170 h 601469"/>
                <a:gd name="connsiteX12" fmla="*/ 0 w 601469"/>
                <a:gd name="connsiteY12" fmla="*/ 555300 h 601469"/>
                <a:gd name="connsiteX13" fmla="*/ 46170 w 601469"/>
                <a:gd name="connsiteY13" fmla="*/ 601469 h 601469"/>
                <a:gd name="connsiteX14" fmla="*/ 555300 w 601469"/>
                <a:gd name="connsiteY14" fmla="*/ 601469 h 601469"/>
                <a:gd name="connsiteX15" fmla="*/ 601469 w 601469"/>
                <a:gd name="connsiteY15" fmla="*/ 555300 h 601469"/>
                <a:gd name="connsiteX16" fmla="*/ 601469 w 601469"/>
                <a:gd name="connsiteY16" fmla="*/ 45537 h 601469"/>
                <a:gd name="connsiteX17" fmla="*/ 555300 w 601469"/>
                <a:gd name="connsiteY17" fmla="*/ 0 h 601469"/>
                <a:gd name="connsiteX18" fmla="*/ 555300 w 601469"/>
                <a:gd name="connsiteY18" fmla="*/ 0 h 6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1469" h="601469">
                  <a:moveTo>
                    <a:pt x="555300" y="15812"/>
                  </a:moveTo>
                  <a:cubicBezTo>
                    <a:pt x="571744" y="15812"/>
                    <a:pt x="585658" y="29093"/>
                    <a:pt x="585658" y="46170"/>
                  </a:cubicBezTo>
                  <a:lnTo>
                    <a:pt x="585658" y="555300"/>
                  </a:lnTo>
                  <a:cubicBezTo>
                    <a:pt x="585658" y="571744"/>
                    <a:pt x="572376" y="585658"/>
                    <a:pt x="555300" y="585658"/>
                  </a:cubicBezTo>
                  <a:lnTo>
                    <a:pt x="46170" y="585658"/>
                  </a:lnTo>
                  <a:cubicBezTo>
                    <a:pt x="29726" y="585658"/>
                    <a:pt x="15812" y="572376"/>
                    <a:pt x="15812" y="555300"/>
                  </a:cubicBezTo>
                  <a:lnTo>
                    <a:pt x="15812" y="45537"/>
                  </a:lnTo>
                  <a:cubicBezTo>
                    <a:pt x="15812" y="29093"/>
                    <a:pt x="29093" y="15179"/>
                    <a:pt x="46170" y="15179"/>
                  </a:cubicBezTo>
                  <a:lnTo>
                    <a:pt x="555300" y="15179"/>
                  </a:lnTo>
                  <a:moveTo>
                    <a:pt x="555300" y="0"/>
                  </a:moveTo>
                  <a:lnTo>
                    <a:pt x="46170" y="0"/>
                  </a:lnTo>
                  <a:cubicBezTo>
                    <a:pt x="20871" y="0"/>
                    <a:pt x="0" y="20239"/>
                    <a:pt x="0" y="46170"/>
                  </a:cubicBezTo>
                  <a:lnTo>
                    <a:pt x="0" y="555300"/>
                  </a:lnTo>
                  <a:cubicBezTo>
                    <a:pt x="0" y="580598"/>
                    <a:pt x="20239" y="601469"/>
                    <a:pt x="46170" y="601469"/>
                  </a:cubicBezTo>
                  <a:lnTo>
                    <a:pt x="555300" y="601469"/>
                  </a:lnTo>
                  <a:cubicBezTo>
                    <a:pt x="580598" y="601469"/>
                    <a:pt x="601469" y="581231"/>
                    <a:pt x="601469" y="555300"/>
                  </a:cubicBezTo>
                  <a:lnTo>
                    <a:pt x="601469" y="45537"/>
                  </a:lnTo>
                  <a:cubicBezTo>
                    <a:pt x="600837" y="20239"/>
                    <a:pt x="580598" y="0"/>
                    <a:pt x="555300" y="0"/>
                  </a:cubicBezTo>
                  <a:lnTo>
                    <a:pt x="555300" y="0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06" y="1870419"/>
            <a:ext cx="1865376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4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0157-B554-C3E5-F792-B9EB0D63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48A8-BA5B-32BE-E09A-3B55E703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70" y="346214"/>
            <a:ext cx="5257800" cy="1325563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2" y="1929229"/>
            <a:ext cx="2857500" cy="2857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67782" y="4786729"/>
            <a:ext cx="205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7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60FC-B618-DC8A-72BB-DB277A25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54" y="3123539"/>
            <a:ext cx="6120241" cy="918020"/>
          </a:xfrm>
        </p:spPr>
        <p:txBody>
          <a:bodyPr/>
          <a:lstStyle/>
          <a:p>
            <a:r>
              <a:rPr lang="en-US" dirty="0" smtClean="0"/>
              <a:t>Justin 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86C74-67E6-8405-A30D-840F5E96E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4054" y="4208376"/>
            <a:ext cx="6120241" cy="1322172"/>
          </a:xfrm>
        </p:spPr>
        <p:txBody>
          <a:bodyPr/>
          <a:lstStyle/>
          <a:p>
            <a:r>
              <a:rPr lang="en-US" dirty="0" smtClean="0"/>
              <a:t>Chief Information Officer, Belay Technologies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87" y="2389276"/>
            <a:ext cx="3016352" cy="24130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383840-E505-D6A1-755D-4C7CA230EE7A}"/>
              </a:ext>
            </a:extLst>
          </p:cNvPr>
          <p:cNvSpPr txBox="1">
            <a:spLocks/>
          </p:cNvSpPr>
          <p:nvPr/>
        </p:nvSpPr>
        <p:spPr>
          <a:xfrm>
            <a:off x="224054" y="1601232"/>
            <a:ext cx="10515600" cy="78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Metropolis" pitchFamily="2" charset="77"/>
                <a:ea typeface="+mj-ea"/>
                <a:cs typeface="+mj-cs"/>
              </a:defRPr>
            </a:lvl1pPr>
          </a:lstStyle>
          <a:p>
            <a:r>
              <a:rPr lang="en-US" smtClean="0"/>
              <a:t>Try This, Catch That, Finally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245ECA-3C82-0577-976F-B174A6C041EB}"/>
              </a:ext>
            </a:extLst>
          </p:cNvPr>
          <p:cNvSpPr txBox="1">
            <a:spLocks/>
          </p:cNvSpPr>
          <p:nvPr/>
        </p:nvSpPr>
        <p:spPr>
          <a:xfrm>
            <a:off x="224054" y="2673482"/>
            <a:ext cx="10515600" cy="1136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Metropolis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etropolis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Metropolis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Metropolis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Metropolis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An Explanation on PowerCLI 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5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48A8-BA5B-32BE-E09A-3B55E703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1BAA-2256-E2C8-3429-9926CD47D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Blog</a:t>
            </a:r>
          </a:p>
          <a:p>
            <a:pPr lvl="1"/>
            <a:r>
              <a:rPr lang="en-US" dirty="0" smtClean="0"/>
              <a:t>Invoke-</a:t>
            </a:r>
            <a:r>
              <a:rPr lang="en-US" dirty="0" err="1" smtClean="0"/>
              <a:t>automation.blog</a:t>
            </a:r>
            <a:endParaRPr lang="en-US" dirty="0" smtClean="0"/>
          </a:p>
          <a:p>
            <a:r>
              <a:rPr lang="en-US" dirty="0" smtClean="0"/>
              <a:t>Twitter(X)/Slack/GitHub</a:t>
            </a:r>
          </a:p>
          <a:p>
            <a:pPr lvl="1"/>
            <a:r>
              <a:rPr lang="en-US" dirty="0" smtClean="0"/>
              <a:t>jpsider</a:t>
            </a:r>
          </a:p>
          <a:p>
            <a:r>
              <a:rPr lang="en-US" dirty="0" smtClean="0"/>
              <a:t>VMware Programs</a:t>
            </a:r>
          </a:p>
          <a:p>
            <a:pPr lvl="1"/>
            <a:r>
              <a:rPr lang="en-US" dirty="0" smtClean="0"/>
              <a:t>VMUG Advantage</a:t>
            </a:r>
          </a:p>
          <a:p>
            <a:pPr lvl="1"/>
            <a:r>
              <a:rPr lang="en-US" dirty="0" smtClean="0"/>
              <a:t>VMUG Board of Directors</a:t>
            </a:r>
          </a:p>
          <a:p>
            <a:pPr lvl="1"/>
            <a:r>
              <a:rPr lang="en-US" dirty="0" err="1" smtClean="0"/>
              <a:t>vExpert</a:t>
            </a:r>
            <a:r>
              <a:rPr lang="en-US" dirty="0" smtClean="0"/>
              <a:t> x10</a:t>
            </a:r>
          </a:p>
          <a:p>
            <a:pPr lvl="1"/>
            <a:r>
              <a:rPr lang="en-US" dirty="0" smtClean="0"/>
              <a:t>VMware Code Coach 20-25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706" y="453188"/>
            <a:ext cx="1479625" cy="1483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26" y="3176871"/>
            <a:ext cx="1687559" cy="1418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2466" y="4854634"/>
            <a:ext cx="2121951" cy="1591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30" y="598517"/>
            <a:ext cx="1687560" cy="180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908" y="5290352"/>
            <a:ext cx="2288956" cy="1293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7742" y="3162198"/>
            <a:ext cx="845177" cy="8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0E11-DB7F-A3B4-4B10-AECC5A41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227D2-3BBC-5FEB-CD4D-37AF5D82E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Terminating Errors</a:t>
            </a:r>
          </a:p>
          <a:p>
            <a:r>
              <a:rPr lang="en-US" dirty="0" smtClean="0"/>
              <a:t>Non-Terminating Errors</a:t>
            </a:r>
          </a:p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 smtClean="0"/>
          </a:p>
          <a:p>
            <a:r>
              <a:rPr lang="en-US" dirty="0" smtClean="0"/>
              <a:t>Try &amp; Catch</a:t>
            </a:r>
          </a:p>
          <a:p>
            <a:r>
              <a:rPr lang="en-US" dirty="0" smtClean="0"/>
              <a:t>Finally</a:t>
            </a:r>
          </a:p>
          <a:p>
            <a:r>
              <a:rPr lang="en-US" dirty="0" err="1" smtClean="0"/>
              <a:t>PowerCLI</a:t>
            </a:r>
            <a:r>
              <a:rPr lang="en-US" dirty="0" smtClean="0"/>
              <a:t> Demo!</a:t>
            </a:r>
          </a:p>
          <a:p>
            <a:r>
              <a:rPr lang="en-US" dirty="0" smtClean="0"/>
              <a:t>API Demo!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020" y="1343302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94920" y="4200802"/>
            <a:ext cx="205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3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Terminating Errors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stops or halts the execution of the script so that the commands in the next lines cannot be executed.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8"/>
          <a:stretch/>
        </p:blipFill>
        <p:spPr>
          <a:xfrm>
            <a:off x="2024742" y="3336666"/>
            <a:ext cx="8184469" cy="1733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027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Non-Terminating Errors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generally generated by internal cmdlets and automatically handled by them, but the error does not terminate the execution of the pipeline.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7" y="3455632"/>
            <a:ext cx="9201150" cy="1962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99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ErrorAction</a:t>
            </a:r>
            <a:r>
              <a:rPr lang="en-US" dirty="0" smtClean="0"/>
              <a:t> </a:t>
            </a:r>
            <a:r>
              <a:rPr lang="en-US" dirty="0" err="1" smtClean="0"/>
              <a:t>Thingys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ErrorActionPreference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responds to Non-terminating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Console/Script Specific</a:t>
            </a:r>
          </a:p>
          <a:p>
            <a:r>
              <a:rPr lang="en-US" dirty="0"/>
              <a:t>-</a:t>
            </a:r>
            <a:r>
              <a:rPr lang="en-US" dirty="0" err="1"/>
              <a:t>ErrorAction</a:t>
            </a:r>
            <a:r>
              <a:rPr lang="en-US" dirty="0"/>
              <a:t>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Specific to a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Overrides $</a:t>
            </a:r>
            <a:r>
              <a:rPr lang="en-US" dirty="0" err="1"/>
              <a:t>ErrorActionPreference</a:t>
            </a:r>
            <a:endParaRPr lang="en-US" dirty="0"/>
          </a:p>
          <a:p>
            <a:r>
              <a:rPr lang="en-US" dirty="0"/>
              <a:t>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SilentlyContinue</a:t>
            </a:r>
            <a:r>
              <a:rPr lang="en-US" b="1" dirty="0"/>
              <a:t>, Stop, Continue</a:t>
            </a:r>
            <a:r>
              <a:rPr lang="en-US" dirty="0"/>
              <a:t>, Inquire, Ignore, Suspend, Break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5" r="-1"/>
          <a:stretch/>
        </p:blipFill>
        <p:spPr>
          <a:xfrm>
            <a:off x="6311356" y="2643774"/>
            <a:ext cx="4616189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86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Try &amp; Catch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{</a:t>
            </a:r>
          </a:p>
          <a:p>
            <a:pPr marL="273050"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Run a command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Catch {</a:t>
            </a:r>
          </a:p>
          <a:p>
            <a:pPr marL="273050"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Capture the problem. Maybe log about it. But it allows you to continue.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Note: Catch is REQUIRED with a Try.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8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F8BC-3C96-DAAB-1646-9C132EC5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Finally (Optional)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5F5F7-18BB-A4D0-DB30-8C72E7B3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{</a:t>
            </a:r>
          </a:p>
          <a:p>
            <a:pPr marL="273050"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Run a command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Catch {</a:t>
            </a:r>
          </a:p>
          <a:p>
            <a:pPr marL="273050"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If there is an issue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 (still required)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}</a:t>
            </a:r>
          </a:p>
          <a:p>
            <a:r>
              <a:rPr lang="en-US" dirty="0"/>
              <a:t>Finally {</a:t>
            </a:r>
          </a:p>
          <a:p>
            <a:pPr marL="273050"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Will run, no matter what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! And can be used to clear resources, variables or files.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93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MUG Connect 2025">
      <a:dk1>
        <a:srgbClr val="000000"/>
      </a:dk1>
      <a:lt1>
        <a:srgbClr val="FFFFFF"/>
      </a:lt1>
      <a:dk2>
        <a:srgbClr val="1D418A"/>
      </a:dk2>
      <a:lt2>
        <a:srgbClr val="E8E8E8"/>
      </a:lt2>
      <a:accent1>
        <a:srgbClr val="0091DA"/>
      </a:accent1>
      <a:accent2>
        <a:srgbClr val="00C1D5"/>
      </a:accent2>
      <a:accent3>
        <a:srgbClr val="7F34B2"/>
      </a:accent3>
      <a:accent4>
        <a:srgbClr val="78BE20"/>
      </a:accent4>
      <a:accent5>
        <a:srgbClr val="DA1C5C"/>
      </a:accent5>
      <a:accent6>
        <a:srgbClr val="000000"/>
      </a:accent6>
      <a:hlink>
        <a:srgbClr val="0091DA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MUG-Connect-Speaker-Deck-01" id="{C386351D-14EF-1E46-9592-428A5070052B}" vid="{D7F4EC22-0722-A44A-A6D7-EBB692EFC8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VMUG-Connect-Speaker-Deck-01</Template>
  <TotalTime>44</TotalTime>
  <Words>248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Metropolis</vt:lpstr>
      <vt:lpstr>Office Theme</vt:lpstr>
      <vt:lpstr>PowerPoint Presentation</vt:lpstr>
      <vt:lpstr>Justin Sider</vt:lpstr>
      <vt:lpstr>About Me</vt:lpstr>
      <vt:lpstr>Agenda</vt:lpstr>
      <vt:lpstr>Terminating Errors</vt:lpstr>
      <vt:lpstr>Non-Terminating Errors</vt:lpstr>
      <vt:lpstr>ErrorAction Thingys</vt:lpstr>
      <vt:lpstr>Try &amp; Catch</vt:lpstr>
      <vt:lpstr>Finally (Optional)</vt:lpstr>
      <vt:lpstr>Demo Time !</vt:lpstr>
      <vt:lpstr>API Demo</vt:lpstr>
      <vt:lpstr>You can do this!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jpsider</dc:creator>
  <cp:lastModifiedBy>jpsider</cp:lastModifiedBy>
  <cp:revision>12</cp:revision>
  <dcterms:created xsi:type="dcterms:W3CDTF">2025-02-24T23:26:14Z</dcterms:created>
  <dcterms:modified xsi:type="dcterms:W3CDTF">2025-04-15T19:10:32Z</dcterms:modified>
</cp:coreProperties>
</file>